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lundi,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13avril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86" y="2435726"/>
            <a:ext cx="8995228" cy="104644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use a variety of simple sentences to describe a family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215" y="3953451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2. 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identify family members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8993</TotalTime>
  <Words>32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146</cp:revision>
  <dcterms:created xsi:type="dcterms:W3CDTF">2011-09-14T23:22:57Z</dcterms:created>
  <dcterms:modified xsi:type="dcterms:W3CDTF">2015-04-13T11:11:51Z</dcterms:modified>
</cp:coreProperties>
</file>